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01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005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25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64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33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44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321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47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03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59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1F00B-27A9-44F5-B7CD-4CD625EDCCB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6D190-57B1-493E-86E1-3163208B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8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08094" y="3075057"/>
            <a:ext cx="2975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L</a:t>
            </a:r>
            <a:r>
              <a:rPr lang="en-US" altLang="zh-CN" sz="4000" dirty="0" smtClean="0"/>
              <a:t>evel design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06517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饮水机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700928"/>
            <a:ext cx="40854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饮水机漏水动画</a:t>
            </a:r>
            <a:endParaRPr lang="en-US" altLang="zh-CN" dirty="0" smtClean="0"/>
          </a:p>
          <a:p>
            <a:r>
              <a:rPr lang="zh-CN" altLang="en-US" dirty="0"/>
              <a:t>饮水</a:t>
            </a:r>
            <a:r>
              <a:rPr lang="zh-CN" altLang="en-US" dirty="0" smtClean="0"/>
              <a:t>机漏电动画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7471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玩家未捡起铲子时，靠近饮水机出现“</a:t>
            </a:r>
            <a:r>
              <a:rPr lang="en-US" altLang="zh-CN" dirty="0" smtClean="0"/>
              <a:t>Water dispenser</a:t>
            </a:r>
            <a:r>
              <a:rPr lang="en-US" altLang="zh-CN" dirty="0" smtClean="0"/>
              <a:t> 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玩</a:t>
            </a:r>
            <a:r>
              <a:rPr lang="zh-CN" altLang="en-US" dirty="0" smtClean="0"/>
              <a:t>家捡起铲子靠近出现“</a:t>
            </a:r>
            <a:r>
              <a:rPr lang="en-US" altLang="zh-CN" dirty="0" smtClean="0"/>
              <a:t>E Destroy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en-US" altLang="zh-CN" dirty="0" smtClean="0"/>
              <a:t>Destroy </a:t>
            </a:r>
            <a:r>
              <a:rPr lang="zh-CN" altLang="en-US" dirty="0" smtClean="0"/>
              <a:t>漏水之后，变成“</a:t>
            </a:r>
            <a:r>
              <a:rPr lang="en-US" altLang="zh-CN" dirty="0" smtClean="0"/>
              <a:t>E Activate</a:t>
            </a:r>
            <a:r>
              <a:rPr lang="zh-CN" altLang="en-US" dirty="0" smtClean="0"/>
              <a:t>”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玩家先使用铲子破坏饮水机，饮水机漏水，玩家再按</a:t>
            </a:r>
            <a:r>
              <a:rPr lang="en-US" altLang="zh-CN" dirty="0" smtClean="0"/>
              <a:t>E </a:t>
            </a:r>
            <a:r>
              <a:rPr lang="zh-CN" altLang="en-US" dirty="0" smtClean="0"/>
              <a:t>可以激活，饮水机漏电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11" y="2406317"/>
            <a:ext cx="4149697" cy="243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819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会喝水的</a:t>
            </a:r>
            <a:r>
              <a:rPr lang="en-US" altLang="zh-CN" dirty="0" err="1" smtClean="0"/>
              <a:t>npc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831992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en-US" altLang="zh-CN" dirty="0" err="1" smtClean="0"/>
              <a:t>Npc</a:t>
            </a:r>
            <a:r>
              <a:rPr lang="zh-CN" altLang="en-US" dirty="0" smtClean="0"/>
              <a:t>喝水动作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9059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在玩家投毒后，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喝水动作结束，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死亡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这是一个玩家可以用毒药杀死的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，他走到饮水机之后，会出现饮水的动作，动作结束之后，返回桌子旁边，等待</a:t>
            </a:r>
            <a:r>
              <a:rPr lang="en-US" altLang="zh-CN" dirty="0" smtClean="0"/>
              <a:t>3</a:t>
            </a:r>
            <a:r>
              <a:rPr lang="zh-CN" altLang="en-US" dirty="0" smtClean="0"/>
              <a:t>秒。再执行以上动作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22" y="1553070"/>
            <a:ext cx="4703619" cy="434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10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会睡觉的</a:t>
            </a:r>
            <a:r>
              <a:rPr lang="en-US" altLang="zh-CN" dirty="0" err="1" smtClean="0"/>
              <a:t>npc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3429000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en-US" altLang="zh-CN" dirty="0" err="1" smtClean="0"/>
              <a:t>Npc</a:t>
            </a:r>
            <a:r>
              <a:rPr lang="zh-CN" altLang="en-US" dirty="0" smtClean="0"/>
              <a:t>睡觉动画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757927"/>
            <a:ext cx="377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/>
              <a:t>睡</a:t>
            </a:r>
            <a:r>
              <a:rPr lang="zh-CN" altLang="en-US" dirty="0" smtClean="0"/>
              <a:t>觉时视野消失，醒来时视野显示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在浴缸里睡觉的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，他视野消失三秒，醒过来，视野显示</a:t>
            </a:r>
            <a:r>
              <a:rPr lang="en-US" altLang="zh-CN" dirty="0" smtClean="0"/>
              <a:t>2</a:t>
            </a:r>
            <a:r>
              <a:rPr lang="zh-CN" altLang="en-US" dirty="0" smtClean="0"/>
              <a:t>秒，又消失。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1905206"/>
            <a:ext cx="4579166" cy="339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75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portal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700928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参考</a:t>
            </a:r>
            <a:r>
              <a:rPr lang="en-US" altLang="zh-CN" dirty="0" smtClean="0"/>
              <a:t>among us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7471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/>
              <a:t>动</a:t>
            </a:r>
            <a:r>
              <a:rPr lang="zh-CN" altLang="en-US" dirty="0" smtClean="0"/>
              <a:t>画结束以后，玩家将出现在地图另一个有传送门的地方，一个关卡有两个传送门，传送次数不限制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玩家使用这个可以到达地图另一个地方。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1729533"/>
            <a:ext cx="3838095" cy="4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14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portal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700928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参考</a:t>
            </a:r>
            <a:r>
              <a:rPr lang="en-US" altLang="zh-CN" dirty="0" smtClean="0"/>
              <a:t>among us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7471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/>
              <a:t>动</a:t>
            </a:r>
            <a:r>
              <a:rPr lang="zh-CN" altLang="en-US" dirty="0" smtClean="0"/>
              <a:t>画结束以后，玩家将出现在地图另一个有传送门的地方，一个关卡有两个传送门，传送次数不限制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玩家使用这个可以到达地图另一个地方。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1729533"/>
            <a:ext cx="3838095" cy="4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93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5642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</a:t>
            </a:r>
            <a:r>
              <a:rPr lang="zh-CN" altLang="en-US" dirty="0" smtClean="0"/>
              <a:t>束的门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700928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门打开动画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7471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/>
              <a:t>玩</a:t>
            </a:r>
            <a:r>
              <a:rPr lang="zh-CN" altLang="en-US" dirty="0" smtClean="0"/>
              <a:t>家未完成任务到达门附近出现提示“</a:t>
            </a:r>
            <a:r>
              <a:rPr lang="en-US" altLang="zh-CN" dirty="0" smtClean="0"/>
              <a:t>Locked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完</a:t>
            </a:r>
            <a:r>
              <a:rPr lang="zh-CN" altLang="en-US" dirty="0" smtClean="0"/>
              <a:t>成任务后门打开，玩家可以直接走出去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玩家达成目标之后，这个门就会打开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42" y="1636658"/>
            <a:ext cx="4252429" cy="412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7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r>
              <a:rPr lang="en-US" altLang="zh-CN" dirty="0" smtClean="0"/>
              <a:t>eat 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743016" y="3109733"/>
            <a:ext cx="4085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</a:t>
            </a:r>
            <a:r>
              <a:rPr lang="en-US" altLang="zh-CN" dirty="0" smtClean="0"/>
              <a:t>verview:</a:t>
            </a:r>
          </a:p>
          <a:p>
            <a:r>
              <a:rPr lang="en-US" dirty="0" smtClean="0"/>
              <a:t>Player use hook to drag the electric brake. Then detective door close. Player get into. 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2021079"/>
            <a:ext cx="4588149" cy="381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62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电闸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82595" y="2425744"/>
            <a:ext cx="4085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/>
              <a:t>电</a:t>
            </a:r>
            <a:r>
              <a:rPr lang="zh-CN" altLang="en-US" dirty="0" smtClean="0"/>
              <a:t>闸的把手下拉的动画（因为玩偶要用铁钩将手柄拉下，他自己不够高）</a:t>
            </a:r>
            <a:endParaRPr lang="en-US" altLang="zh-CN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2021079"/>
            <a:ext cx="4588149" cy="38188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36339" y="3626073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/>
              <a:t>玩</a:t>
            </a:r>
            <a:r>
              <a:rPr lang="zh-CN" altLang="en-US" dirty="0" smtClean="0"/>
              <a:t>偶没拿到铁钩靠近电闸时，显示“</a:t>
            </a:r>
            <a:r>
              <a:rPr lang="en-US" altLang="zh-CN" dirty="0" smtClean="0"/>
              <a:t>Too high</a:t>
            </a:r>
            <a:r>
              <a:rPr lang="zh-CN" altLang="en-US" dirty="0" smtClean="0"/>
              <a:t>” ，拿到铁钩后</a:t>
            </a:r>
            <a:endParaRPr lang="en-US" altLang="zh-CN" dirty="0" smtClean="0"/>
          </a:p>
          <a:p>
            <a:r>
              <a:rPr lang="zh-CN" altLang="en-US" dirty="0" smtClean="0"/>
              <a:t>“</a:t>
            </a:r>
            <a:r>
              <a:rPr lang="en-US" altLang="zh-CN" dirty="0" smtClean="0"/>
              <a:t>E close the electric brake</a:t>
            </a:r>
            <a:r>
              <a:rPr lang="zh-CN" alt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91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5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探</a:t>
            </a:r>
            <a:r>
              <a:rPr lang="zh-CN" altLang="en-US" dirty="0" smtClean="0"/>
              <a:t>测门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82595" y="2228671"/>
            <a:ext cx="4085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探测门的探测特效关闭的动画，想不出来具体喊</a:t>
            </a:r>
            <a:r>
              <a:rPr lang="en-US" altLang="zh-CN" dirty="0" smtClean="0"/>
              <a:t>Nan</a:t>
            </a:r>
            <a:r>
              <a:rPr lang="zh-CN" altLang="en-US" dirty="0" smtClean="0"/>
              <a:t>一起讨论怎么做</a:t>
            </a:r>
            <a:endParaRPr lang="en-US" altLang="zh-CN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57" y="1884721"/>
            <a:ext cx="4588149" cy="38188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82595" y="3709898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没关闭电闸时靠近显示“</a:t>
            </a:r>
            <a:r>
              <a:rPr lang="en-US" altLang="zh-CN" dirty="0" smtClean="0"/>
              <a:t>You can’t go into!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电</a:t>
            </a:r>
            <a:r>
              <a:rPr lang="zh-CN" altLang="en-US" dirty="0" smtClean="0"/>
              <a:t>闸关闭后，探测们探测特效关闭，玩家能够通过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789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隐藏箱子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82595" y="2228671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玩偶钻进去的动画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82595" y="3429000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玩偶钻进去之后就不会被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发现，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视野看到箱子也没用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1954307"/>
            <a:ext cx="3923809" cy="3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2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电闸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831992"/>
            <a:ext cx="4085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/>
              <a:t>这</a:t>
            </a:r>
            <a:r>
              <a:rPr lang="zh-CN" altLang="en-US" dirty="0" smtClean="0"/>
              <a:t>个电闸可以和前面的长的不太一样，有点区分比较好。需要电闸被破坏后漏电的动画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86343" y="4421266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玩家没拿到螺丝刀靠近电闸时，显示“</a:t>
            </a:r>
            <a:r>
              <a:rPr lang="en-US" altLang="zh-CN" dirty="0" smtClean="0"/>
              <a:t>Electric brake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拿</a:t>
            </a:r>
            <a:r>
              <a:rPr lang="zh-CN" altLang="en-US" dirty="0" smtClean="0"/>
              <a:t>到螺丝刀后显示</a:t>
            </a:r>
            <a:endParaRPr lang="en-US" altLang="zh-CN" dirty="0" smtClean="0"/>
          </a:p>
          <a:p>
            <a:r>
              <a:rPr lang="zh-CN" altLang="en-US" dirty="0" smtClean="0"/>
              <a:t>“</a:t>
            </a:r>
            <a:r>
              <a:rPr lang="en-US" altLang="zh-CN" dirty="0" smtClean="0"/>
              <a:t>E destroy the machine</a:t>
            </a:r>
            <a:r>
              <a:rPr lang="zh-CN" altLang="en-US" dirty="0" smtClean="0"/>
              <a:t>”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95" y="1681120"/>
            <a:ext cx="4313874" cy="449875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86343" y="1796716"/>
            <a:ext cx="377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/>
              <a:t>使</a:t>
            </a:r>
            <a:r>
              <a:rPr lang="zh-CN" altLang="en-US" dirty="0" smtClean="0"/>
              <a:t>用螺丝刀破坏电闸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01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老鼠夹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831992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老鼠夹夹人的动画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9059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玩家靠近老鼠夹提示“</a:t>
            </a:r>
            <a:r>
              <a:rPr lang="en-US" altLang="zh-CN" dirty="0" smtClean="0"/>
              <a:t>E pick up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如</a:t>
            </a:r>
            <a:r>
              <a:rPr lang="zh-CN" altLang="en-US" dirty="0" smtClean="0"/>
              <a:t>果老鼠夹碰到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死亡，播放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死亡动画，玩家不能再捡起老鼠夹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玩家按</a:t>
            </a:r>
            <a:r>
              <a:rPr lang="en-US" altLang="zh-CN" dirty="0" smtClean="0"/>
              <a:t>E</a:t>
            </a:r>
            <a:r>
              <a:rPr lang="zh-CN" altLang="en-US" dirty="0" smtClean="0"/>
              <a:t>捡起老鼠夹再按</a:t>
            </a:r>
            <a:r>
              <a:rPr lang="en-US" altLang="zh-CN" dirty="0" smtClean="0"/>
              <a:t>E</a:t>
            </a:r>
            <a:r>
              <a:rPr lang="zh-CN" altLang="en-US" dirty="0" smtClean="0"/>
              <a:t>放在地上，它和别的物体没有交互，如果</a:t>
            </a:r>
            <a:r>
              <a:rPr lang="en-US" altLang="zh-CN" dirty="0" smtClean="0"/>
              <a:t>NPC</a:t>
            </a:r>
            <a:r>
              <a:rPr lang="zh-CN" altLang="en-US" dirty="0" smtClean="0"/>
              <a:t>碰到老鼠夹，则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死亡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389" y="2035216"/>
            <a:ext cx="2809524" cy="3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91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能隐</a:t>
            </a:r>
            <a:r>
              <a:rPr lang="zh-CN" altLang="en-US" dirty="0" smtClean="0"/>
              <a:t>藏的桌子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831992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/>
              <a:t>玩</a:t>
            </a:r>
            <a:r>
              <a:rPr lang="zh-CN" altLang="en-US" dirty="0" smtClean="0"/>
              <a:t>偶躲在桌子底下的动画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9059"/>
            <a:ext cx="37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玩偶钻进去之后就不会被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发现，</a:t>
            </a:r>
            <a:r>
              <a:rPr lang="en-US" altLang="zh-CN" dirty="0" err="1" smtClean="0"/>
              <a:t>npc</a:t>
            </a:r>
            <a:r>
              <a:rPr lang="zh-CN" altLang="en-US" dirty="0" smtClean="0"/>
              <a:t>视野看到桌子也没用</a:t>
            </a:r>
            <a:endParaRPr lang="en-US" dirty="0" smtClean="0"/>
          </a:p>
          <a:p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和能隐藏的箱子功能一样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70" y="2125358"/>
            <a:ext cx="4333333" cy="32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9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" y="0"/>
            <a:ext cx="1217036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684" y="633663"/>
            <a:ext cx="234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饮水机 </a:t>
            </a:r>
            <a:r>
              <a:rPr lang="en-US" altLang="zh-CN" dirty="0" smtClean="0"/>
              <a:t>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90090" y="2831992"/>
            <a:ext cx="408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美术：</a:t>
            </a:r>
            <a:endParaRPr lang="en-US" altLang="zh-CN" dirty="0" smtClean="0"/>
          </a:p>
          <a:p>
            <a:r>
              <a:rPr lang="zh-CN" altLang="en-US" dirty="0" smtClean="0"/>
              <a:t>玩家投毒后，饮水机咕噜咕噜的动画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90090" y="4059059"/>
            <a:ext cx="3777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程序：</a:t>
            </a:r>
            <a:endParaRPr lang="en-US" altLang="zh-CN" dirty="0" smtClean="0"/>
          </a:p>
          <a:p>
            <a:r>
              <a:rPr lang="zh-CN" altLang="en-US" dirty="0" smtClean="0"/>
              <a:t>玩家未拿到毒药靠近的话，饮水机出现提示“</a:t>
            </a:r>
            <a:r>
              <a:rPr lang="en-US" altLang="zh-CN" dirty="0" smtClean="0"/>
              <a:t>Water dispenser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r>
              <a:rPr lang="zh-CN" altLang="en-US" dirty="0"/>
              <a:t>玩</a:t>
            </a:r>
            <a:r>
              <a:rPr lang="zh-CN" altLang="en-US" dirty="0" smtClean="0"/>
              <a:t>家捡起毒药后靠近出现</a:t>
            </a:r>
            <a:endParaRPr lang="en-US" altLang="zh-CN" dirty="0" smtClean="0"/>
          </a:p>
          <a:p>
            <a:r>
              <a:rPr lang="zh-CN" altLang="en-US" dirty="0" smtClean="0"/>
              <a:t>“</a:t>
            </a:r>
            <a:r>
              <a:rPr lang="en-US" altLang="zh-CN" dirty="0" smtClean="0"/>
              <a:t>E Poison</a:t>
            </a:r>
            <a:r>
              <a:rPr lang="zh-CN" altLang="en-US" dirty="0" smtClean="0"/>
              <a:t>”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390090" y="1267868"/>
            <a:ext cx="37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Overview:</a:t>
            </a:r>
          </a:p>
          <a:p>
            <a:r>
              <a:rPr lang="zh-CN" altLang="en-US" dirty="0" smtClean="0"/>
              <a:t>玩家捡起毒药之后靠近饮水机进行投毒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4" y="1636658"/>
            <a:ext cx="4628571" cy="4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805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1044</Words>
  <Application>Microsoft Office PowerPoint</Application>
  <PresentationFormat>Widescreen</PresentationFormat>
  <Paragraphs>100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GD Student</dc:creator>
  <cp:lastModifiedBy>GD Student</cp:lastModifiedBy>
  <cp:revision>12</cp:revision>
  <dcterms:created xsi:type="dcterms:W3CDTF">2021-01-21T02:36:17Z</dcterms:created>
  <dcterms:modified xsi:type="dcterms:W3CDTF">2021-01-21T05:30:21Z</dcterms:modified>
</cp:coreProperties>
</file>

<file path=docProps/thumbnail.jpeg>
</file>